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1"/>
            <a:ext cx="9144000" cy="4987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